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3" r:id="rId5"/>
    <p:sldId id="274" r:id="rId6"/>
    <p:sldId id="276" r:id="rId7"/>
    <p:sldId id="273" r:id="rId8"/>
    <p:sldId id="272" r:id="rId9"/>
    <p:sldId id="280" r:id="rId10"/>
    <p:sldId id="270" r:id="rId11"/>
    <p:sldId id="283" r:id="rId12"/>
    <p:sldId id="282" r:id="rId13"/>
    <p:sldId id="286" r:id="rId14"/>
    <p:sldId id="260" r:id="rId15"/>
    <p:sldId id="285" r:id="rId16"/>
    <p:sldId id="266" r:id="rId17"/>
    <p:sldId id="278" r:id="rId18"/>
    <p:sldId id="279" r:id="rId19"/>
    <p:sldId id="271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9CE38-1BE5-46E7-8425-A30A49A721EC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F2F9E-BA13-4AAA-AD58-23DFA0BAE0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588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F2F9E-BA13-4AAA-AD58-23DFA0BAE0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833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-171400"/>
            <a:ext cx="7846640" cy="2016224"/>
          </a:xfrm>
        </p:spPr>
        <p:txBody>
          <a:bodyPr>
            <a:normAutofit/>
          </a:bodyPr>
          <a:lstStyle/>
          <a:p>
            <a:r>
              <a:rPr lang="tt-RU" sz="2800" dirty="0" smtClean="0"/>
              <a:t>МБДОУ Кирбинский детский сад “Умырзая” Лаишевского муни</a:t>
            </a:r>
            <a:r>
              <a:rPr lang="ru-RU" sz="2800" dirty="0" err="1" smtClean="0"/>
              <a:t>ципального</a:t>
            </a:r>
            <a:r>
              <a:rPr lang="ru-RU" sz="2800" dirty="0" smtClean="0"/>
              <a:t> района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492896"/>
            <a:ext cx="6400800" cy="2641848"/>
          </a:xfrm>
        </p:spPr>
        <p:txBody>
          <a:bodyPr>
            <a:normAutofit fontScale="40000" lnSpcReduction="20000"/>
          </a:bodyPr>
          <a:lstStyle/>
          <a:p>
            <a:r>
              <a:rPr lang="tt-RU" sz="4000" dirty="0"/>
              <a:t> </a:t>
            </a:r>
            <a:endParaRPr lang="tt-RU" sz="4000" dirty="0" smtClean="0"/>
          </a:p>
          <a:p>
            <a:endParaRPr lang="tt-RU" sz="4000" dirty="0"/>
          </a:p>
          <a:p>
            <a:r>
              <a:rPr lang="ru-RU" sz="5900" dirty="0" smtClean="0"/>
              <a:t>«</a:t>
            </a:r>
            <a:r>
              <a:rPr lang="ru-RU" sz="5900" dirty="0"/>
              <a:t>Национально-региональный компонент в </a:t>
            </a:r>
            <a:r>
              <a:rPr lang="ru-RU" sz="5900" dirty="0" err="1" smtClean="0"/>
              <a:t>воспитательно</a:t>
            </a:r>
            <a:r>
              <a:rPr lang="ru-RU" sz="5900" dirty="0" smtClean="0"/>
              <a:t> - образовательной </a:t>
            </a:r>
            <a:r>
              <a:rPr lang="tt-RU" sz="5900" dirty="0" smtClean="0"/>
              <a:t>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5900" dirty="0" smtClean="0"/>
              <a:t>                                                                                                                                              </a:t>
            </a:r>
            <a:r>
              <a:rPr lang="ru-RU" sz="5900" dirty="0"/>
              <a:t>работе с детьми дошкольного возраста»</a:t>
            </a:r>
          </a:p>
          <a:p>
            <a:r>
              <a:rPr lang="tt-RU" sz="4000" b="1" dirty="0"/>
              <a:t>       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9388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Методические пособия по УМК</a:t>
            </a:r>
            <a:endParaRPr lang="ru-RU" dirty="0"/>
          </a:p>
        </p:txBody>
      </p:sp>
      <p:pic>
        <p:nvPicPr>
          <p:cNvPr id="7" name="Picture 4" descr="C:\Users\Зарипова\Мои документы\ГОСУДАРСТВЕННАЯ СТРАТЕГИЯ 2010-2015гг\!СТРАТЕГИЯ реализация\Издание УМК\Обложки  УМК по обуч.тат.рус.яз\Обрезанные\элифба1_облож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1879600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Зарипова\Мои документы\ГОСУДАРСТВЕННАЯ СТРАТЕГИЯ 2010-2015гг\!СТРАТЕГИЯ реализация\Издание УМК\Обложки  УМК по обуч.тат.рус.яз\Обрезанные\элифба2_облож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1857375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Зарипова\Мои документы\ГОСУДАРСТВЕННАЯ СТРАТЕГИЯ 2010-2015гг\!СТРАТЕГИЯ реализация\Издание УМК\Обложки  УМК по обуч.тат.рус.яз\Обрезанные\шаехова_метод_облож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57" y="4221088"/>
            <a:ext cx="1951038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Зарипова\Мои документы\ГОСУДАРСТВЕННАЯ СТРАТЕГИЯ 2010-2015гг\!СТРАТЕГИЯ реализация\Издание УМК\тат1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2033587" cy="219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C:\Users\Зарипова\Мои документы\ГОСУДАРСТВЕННАЯ СТРАТЕГИЯ 2010-2015гг\!СТРАТЕГИЯ реализация\Издание УМК\Обложки  УМК по обуч.тат.рус.яз\Обрезанные\тат1g_метод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952" y="4283990"/>
            <a:ext cx="1852613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722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Уголок “Туган як”</a:t>
            </a:r>
            <a:endParaRPr lang="ru-RU" dirty="0"/>
          </a:p>
        </p:txBody>
      </p:sp>
      <p:pic>
        <p:nvPicPr>
          <p:cNvPr id="4098" name="Picture 2" descr="C:\Users\Ляйсан\Desktop\Новая папка (2)\DSCN2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34" y="1772816"/>
            <a:ext cx="7200000" cy="492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477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Работа по ПДД</a:t>
            </a:r>
            <a:endParaRPr lang="ru-RU" dirty="0"/>
          </a:p>
        </p:txBody>
      </p:sp>
      <p:pic>
        <p:nvPicPr>
          <p:cNvPr id="3" name="Picture 2" descr="C:\Users\Ляйсан\Desktop\Новая папка (2)\DSCN25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92912"/>
            <a:ext cx="393606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Ляйсан\Desktop\Новая папка (2)\DSCN25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92912"/>
            <a:ext cx="432048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Ляйсан\Desktop\Новая папка (2)\DSCN26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59865"/>
            <a:ext cx="3949069" cy="23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Ляйсан\Desktop\Новая папка (2)\DSCN25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48932"/>
            <a:ext cx="4320480" cy="233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09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Укрепляем наши здоров</a:t>
            </a:r>
            <a:r>
              <a:rPr lang="ru-RU" dirty="0" smtClean="0"/>
              <a:t>ь</a:t>
            </a:r>
            <a:r>
              <a:rPr lang="tt-RU" dirty="0" smtClean="0"/>
              <a:t>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04" y="1454553"/>
            <a:ext cx="3617824" cy="25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54553"/>
            <a:ext cx="3720040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04" y="4149080"/>
            <a:ext cx="3617824" cy="25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49080"/>
            <a:ext cx="372004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38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4800" dirty="0" smtClean="0"/>
              <a:t>Мы на прогулке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415" y="4302742"/>
            <a:ext cx="4267200" cy="24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00808"/>
            <a:ext cx="4280582" cy="250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1" y="1719815"/>
            <a:ext cx="3968103" cy="250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42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Помогаем нашим друзьям</a:t>
            </a:r>
            <a:endParaRPr lang="ru-RU" dirty="0"/>
          </a:p>
        </p:txBody>
      </p:sp>
      <p:pic>
        <p:nvPicPr>
          <p:cNvPr id="6146" name="Picture 2" descr="C:\Users\Ляйсан\Desktop\DSCN17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6603"/>
            <a:ext cx="424847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яйсан\Desktop\DSCN1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68960"/>
            <a:ext cx="407992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843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Родител</a:t>
            </a:r>
            <a:r>
              <a:rPr lang="ru-RU" err="1" smtClean="0"/>
              <a:t>ьские</a:t>
            </a:r>
            <a:r>
              <a:rPr lang="ru-RU" smtClean="0"/>
              <a:t> собрания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140000" cy="4462204"/>
          </a:xfrm>
          <a:prstGeom prst="rect">
            <a:avLst/>
          </a:prstGeom>
        </p:spPr>
      </p:pic>
      <p:pic>
        <p:nvPicPr>
          <p:cNvPr id="7170" name="Picture 2" descr="C:\Users\Ляйсан\Desktop\DSCN05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52936"/>
            <a:ext cx="4320000" cy="370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226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/>
              <a:t>Совместная работа с родителями</a:t>
            </a:r>
            <a:endParaRPr lang="ru-RU" dirty="0"/>
          </a:p>
        </p:txBody>
      </p:sp>
      <p:pic>
        <p:nvPicPr>
          <p:cNvPr id="8194" name="Picture 2" descr="C:\Users\Ляйсан\Desktop\DSCN08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2" y="1484784"/>
            <a:ext cx="4209998" cy="266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Ляйсан\Desktop\DSCN05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80" y="1484784"/>
            <a:ext cx="4221303" cy="266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Ляйсан\Desktop\DSCN24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2" y="4365104"/>
            <a:ext cx="4209998" cy="23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яйсан\Desktop\DSCN23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79" y="4365104"/>
            <a:ext cx="4221303" cy="23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9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Наши праздники</a:t>
            </a:r>
            <a:endParaRPr lang="ru-RU" dirty="0"/>
          </a:p>
        </p:txBody>
      </p:sp>
      <p:pic>
        <p:nvPicPr>
          <p:cNvPr id="9218" name="Picture 2" descr="C:\Users\Ляйсан\Desktop\DSCN21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39226"/>
            <a:ext cx="3840000" cy="26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Ляйсан\Desktop\DSCN2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04566"/>
            <a:ext cx="4032448" cy="255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Ляйсан\Desktop\DSCN21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3" y="1404566"/>
            <a:ext cx="3840000" cy="255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Ляйсан\Desktop\балалар\DSC041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39226"/>
            <a:ext cx="403244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210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Спасибо за внимание!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16832"/>
            <a:ext cx="6768752" cy="47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8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836712"/>
            <a:ext cx="7408333" cy="5289451"/>
          </a:xfrm>
        </p:spPr>
        <p:txBody>
          <a:bodyPr>
            <a:normAutofit lnSpcReduction="10000"/>
          </a:bodyPr>
          <a:lstStyle/>
          <a:p>
            <a:pPr marL="36576" lvl="0" indent="0">
              <a:buClr>
                <a:srgbClr val="31B6FD"/>
              </a:buClr>
              <a:buNone/>
            </a:pPr>
            <a:r>
              <a:rPr lang="ru-RU" sz="2000" b="1" i="1" dirty="0" smtClean="0">
                <a:solidFill>
                  <a:srgbClr val="073E87"/>
                </a:solidFill>
              </a:rPr>
              <a:t>Цель семинара: </a:t>
            </a:r>
            <a:endParaRPr lang="ru-RU" sz="2000" b="1" i="1" dirty="0">
              <a:solidFill>
                <a:srgbClr val="073E87"/>
              </a:solidFill>
            </a:endParaRPr>
          </a:p>
          <a:p>
            <a:pPr marL="36576" lvl="0" indent="0">
              <a:buClr>
                <a:srgbClr val="31B6FD"/>
              </a:buClr>
              <a:buNone/>
            </a:pPr>
            <a:r>
              <a:rPr lang="tt-RU" dirty="0" smtClean="0">
                <a:solidFill>
                  <a:srgbClr val="073E87"/>
                </a:solidFill>
              </a:rPr>
              <a:t>Мотива</a:t>
            </a:r>
            <a:r>
              <a:rPr lang="ru-RU" dirty="0" err="1" smtClean="0">
                <a:solidFill>
                  <a:srgbClr val="073E87"/>
                </a:solidFill>
              </a:rPr>
              <a:t>ция</a:t>
            </a:r>
            <a:r>
              <a:rPr lang="ru-RU" dirty="0" smtClean="0">
                <a:solidFill>
                  <a:srgbClr val="073E87"/>
                </a:solidFill>
              </a:rPr>
              <a:t> инновационной деятельности воспитателей по оптимизации педагогического процесса с использованием УМК  и современных образовательных технологий.</a:t>
            </a:r>
            <a:endParaRPr lang="ru-RU" dirty="0">
              <a:solidFill>
                <a:srgbClr val="073E87"/>
              </a:solidFill>
            </a:endParaRPr>
          </a:p>
          <a:p>
            <a:r>
              <a:rPr lang="ru-RU" b="1" dirty="0">
                <a:solidFill>
                  <a:srgbClr val="073E87"/>
                </a:solidFill>
              </a:rPr>
              <a:t> </a:t>
            </a:r>
            <a:r>
              <a:rPr lang="ru-RU" b="1" dirty="0" smtClean="0">
                <a:solidFill>
                  <a:srgbClr val="073E87"/>
                </a:solidFill>
              </a:rPr>
              <a:t>Задачи:</a:t>
            </a:r>
            <a:r>
              <a:rPr lang="ru-RU" dirty="0"/>
              <a:t>1 Актуализация знаний в области изучения татарского и русского языков в ДОУ</a:t>
            </a:r>
          </a:p>
          <a:p>
            <a:r>
              <a:rPr lang="ru-RU" dirty="0"/>
              <a:t>2 Повышение методического уровня на основе использования национально-регионального компонента в воспитательной и образовательной работе в ДОУ.</a:t>
            </a:r>
          </a:p>
          <a:p>
            <a:r>
              <a:rPr lang="ru-RU" dirty="0"/>
              <a:t>3 Оптимизация речевой среды для обучения детей государственным языкам Республики Татарстан через организацию совместной деятельности педагогов, родителей и детей.</a:t>
            </a:r>
          </a:p>
          <a:p>
            <a:pPr marL="36576" lvl="0" indent="0">
              <a:buClr>
                <a:srgbClr val="31B6FD"/>
              </a:buClr>
              <a:buNone/>
            </a:pPr>
            <a:endParaRPr lang="ru-RU" b="1" dirty="0">
              <a:solidFill>
                <a:srgbClr val="073E87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i="1" dirty="0">
                <a:solidFill>
                  <a:srgbClr val="002060"/>
                </a:solidFill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935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/>
              <a:t>       Наши дети – наша радость!</a:t>
            </a:r>
            <a:endParaRPr lang="ru-RU" dirty="0"/>
          </a:p>
        </p:txBody>
      </p:sp>
      <p:pic>
        <p:nvPicPr>
          <p:cNvPr id="7171" name="Picture 3" descr="C:\Users\Ляйсан\Desktop\DSCN2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5576"/>
            <a:ext cx="719942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848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520280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 </a:t>
            </a:r>
            <a:r>
              <a:rPr lang="ru-RU" sz="2800" dirty="0" smtClean="0"/>
              <a:t>                          Режимные моменты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3822700" cy="257899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65104"/>
            <a:ext cx="3822700" cy="2376265"/>
          </a:xfrm>
        </p:spPr>
      </p:pic>
      <p:pic>
        <p:nvPicPr>
          <p:cNvPr id="1026" name="Picture 2" descr="C:\Users\Ляйсан\Desktop\DSCN19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727" y="1412776"/>
            <a:ext cx="424847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яйсан\Desktop\Фото04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727" y="4193704"/>
            <a:ext cx="4240023" cy="24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31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познаем мир</a:t>
            </a:r>
            <a:endParaRPr lang="ru-RU" dirty="0"/>
          </a:p>
        </p:txBody>
      </p:sp>
      <p:pic>
        <p:nvPicPr>
          <p:cNvPr id="5122" name="Picture 2" descr="C:\Users\Ляйсан\Desktop\DSCN0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45638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Ляйсан\Desktop\0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43882"/>
            <a:ext cx="3600400" cy="22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Ляйсан\Desktop\DSCN06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43882"/>
            <a:ext cx="4248472" cy="219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Ляйсан\Desktop\балалар\DSC043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236" y="1485104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369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Играя  отдыхаем</a:t>
            </a:r>
            <a:endParaRPr lang="ru-RU" dirty="0"/>
          </a:p>
        </p:txBody>
      </p:sp>
      <p:pic>
        <p:nvPicPr>
          <p:cNvPr id="6146" name="Picture 2" descr="C:\Users\Ляйсан\Desktop\Фото04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83945"/>
            <a:ext cx="410445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яйсан\Desktop\садик ФОТО\фото зарядка\DSCN18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22931"/>
            <a:ext cx="4355976" cy="401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36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Учим государственные языки</a:t>
            </a:r>
            <a:endParaRPr lang="ru-RU" dirty="0"/>
          </a:p>
        </p:txBody>
      </p:sp>
      <p:pic>
        <p:nvPicPr>
          <p:cNvPr id="3" name="Picture 2" descr="C:\Users\Ляйсан\Desktop\Фото0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657600" cy="437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яйсан\Desktop\Фото04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988840"/>
            <a:ext cx="3531518" cy="435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761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Занимаемся по УМК</a:t>
            </a:r>
            <a:endParaRPr lang="ru-RU" dirty="0"/>
          </a:p>
        </p:txBody>
      </p:sp>
      <p:pic>
        <p:nvPicPr>
          <p:cNvPr id="2051" name="Picture 3" descr="C:\Users\Ляйсан\Desktop\Фото0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210" y="2132855"/>
            <a:ext cx="3657600" cy="427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Фото\Фото04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4"/>
            <a:ext cx="3657600" cy="427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44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Работа в тетрадях по УМК</a:t>
            </a:r>
            <a:endParaRPr lang="ru-RU" dirty="0"/>
          </a:p>
        </p:txBody>
      </p:sp>
      <p:pic>
        <p:nvPicPr>
          <p:cNvPr id="2051" name="Picture 3" descr="C:\Users\Ляйсан\Desktop\Новая папка (2)\DSCN2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408008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яйсан\Desktop\Новая папка (2)\DSCN25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47" y="4340625"/>
            <a:ext cx="3629061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яйсан\Desktop\Новая папка (2)\DSCN25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931" y="4336856"/>
            <a:ext cx="409801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яйсан\Desktop\Новая папка (2)\DSCN25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3945"/>
            <a:ext cx="364803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4396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368</TotalTime>
  <Words>161</Words>
  <Application>Microsoft Office PowerPoint</Application>
  <PresentationFormat>Экран (4:3)</PresentationFormat>
  <Paragraphs>29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МБДОУ Кирбинский детский сад “Умырзая” Лаишевского муниципального района</vt:lpstr>
      <vt:lpstr> </vt:lpstr>
      <vt:lpstr>       Наши дети – наша радость!</vt:lpstr>
      <vt:lpstr>                           Режимные моменты:  </vt:lpstr>
      <vt:lpstr>Мы познаем мир</vt:lpstr>
      <vt:lpstr>Играя  отдыхаем</vt:lpstr>
      <vt:lpstr>Учим государственные языки</vt:lpstr>
      <vt:lpstr>Занимаемся по УМК</vt:lpstr>
      <vt:lpstr>Работа в тетрадях по УМК</vt:lpstr>
      <vt:lpstr>Методические пособия по УМК</vt:lpstr>
      <vt:lpstr>Уголок “Туган як”</vt:lpstr>
      <vt:lpstr>Работа по ПДД</vt:lpstr>
      <vt:lpstr>Укрепляем наши здоровья</vt:lpstr>
      <vt:lpstr>Мы на прогулке</vt:lpstr>
      <vt:lpstr>Помогаем нашим друзьям</vt:lpstr>
      <vt:lpstr>Родительские собрания</vt:lpstr>
      <vt:lpstr>Совместная работа с родителями</vt:lpstr>
      <vt:lpstr>Наши праздники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МБДОО Кирбинский детский сад “Умырзая” Лаишевского муниципального района</dc:title>
  <dc:creator>Ляйсан</dc:creator>
  <cp:lastModifiedBy>Ляйсан</cp:lastModifiedBy>
  <cp:revision>35</cp:revision>
  <cp:lastPrinted>2015-02-03T13:45:04Z</cp:lastPrinted>
  <dcterms:created xsi:type="dcterms:W3CDTF">2015-02-03T10:50:52Z</dcterms:created>
  <dcterms:modified xsi:type="dcterms:W3CDTF">2015-12-14T07:14:38Z</dcterms:modified>
</cp:coreProperties>
</file>